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7108" y="297500"/>
            <a:ext cx="2799715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1">
                <a:solidFill>
                  <a:srgbClr val="D1D3D4"/>
                </a:solidFill>
                <a:latin typeface="Druk Text Bold"/>
                <a:cs typeface="Druk Text 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939598"/>
                </a:solidFill>
                <a:latin typeface="SF Pro Text Light"/>
                <a:cs typeface="SF Pro Tex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1">
                <a:solidFill>
                  <a:srgbClr val="D1D3D4"/>
                </a:solidFill>
                <a:latin typeface="Druk Text Bold"/>
                <a:cs typeface="Druk Text 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939598"/>
                </a:solidFill>
                <a:latin typeface="SF Pro Text Light"/>
                <a:cs typeface="SF Pro Tex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1">
                <a:solidFill>
                  <a:srgbClr val="D1D3D4"/>
                </a:solidFill>
                <a:latin typeface="Druk Text Bold"/>
                <a:cs typeface="Druk Text 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939598"/>
                </a:solidFill>
                <a:latin typeface="SF Pro Text Light"/>
                <a:cs typeface="SF Pro Tex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1">
                <a:solidFill>
                  <a:srgbClr val="D1D3D4"/>
                </a:solidFill>
                <a:latin typeface="Druk Text Bold"/>
                <a:cs typeface="Druk Text 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939598"/>
                </a:solidFill>
                <a:latin typeface="SF Pro Text Light"/>
                <a:cs typeface="SF Pro Tex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939598"/>
                </a:solidFill>
                <a:latin typeface="SF Pro Text Light"/>
                <a:cs typeface="SF Pro Tex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12611" y="67607"/>
            <a:ext cx="294640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1">
                <a:solidFill>
                  <a:srgbClr val="D1D3D4"/>
                </a:solidFill>
                <a:latin typeface="Druk Text Bold"/>
                <a:cs typeface="Druk Text 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04986" y="4691067"/>
            <a:ext cx="1917065" cy="16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939598"/>
                </a:solidFill>
                <a:latin typeface="SF Pro Text Light"/>
                <a:cs typeface="SF Pro Text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Relationship Id="rId3" Type="http://schemas.openxmlformats.org/officeDocument/2006/relationships/image" Target="../media/image3.png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3.png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Relationship Id="rId3" Type="http://schemas.openxmlformats.org/officeDocument/2006/relationships/image" Target="../media/image3.png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Relationship Id="rId3" Type="http://schemas.openxmlformats.org/officeDocument/2006/relationships/image" Target="../media/image3.png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png"/><Relationship Id="rId3" Type="http://schemas.openxmlformats.org/officeDocument/2006/relationships/image" Target="../media/image3.pn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3.png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Relationship Id="rId3" Type="http://schemas.openxmlformats.org/officeDocument/2006/relationships/image" Target="../media/image3.png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png"/><Relationship Id="rId3" Type="http://schemas.openxmlformats.org/officeDocument/2006/relationships/image" Target="../media/image3.png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png"/><Relationship Id="rId3" Type="http://schemas.openxmlformats.org/officeDocument/2006/relationships/image" Target="../media/image3.pn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Relationship Id="rId3" Type="http://schemas.openxmlformats.org/officeDocument/2006/relationships/image" Target="../media/image3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png"/><Relationship Id="rId3" Type="http://schemas.openxmlformats.org/officeDocument/2006/relationships/image" Target="../media/image3.png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png"/><Relationship Id="rId3" Type="http://schemas.openxmlformats.org/officeDocument/2006/relationships/image" Target="../media/image3.png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Relationship Id="rId3" Type="http://schemas.openxmlformats.org/officeDocument/2006/relationships/image" Target="../media/image3.png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png"/><Relationship Id="rId3" Type="http://schemas.openxmlformats.org/officeDocument/2006/relationships/image" Target="../media/image3.png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png"/><Relationship Id="rId3" Type="http://schemas.openxmlformats.org/officeDocument/2006/relationships/image" Target="../media/image3.png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Relationship Id="rId3" Type="http://schemas.openxmlformats.org/officeDocument/2006/relationships/image" Target="../media/image3.png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png"/><Relationship Id="rId3" Type="http://schemas.openxmlformats.org/officeDocument/2006/relationships/image" Target="../media/image3.png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png"/><Relationship Id="rId3" Type="http://schemas.openxmlformats.org/officeDocument/2006/relationships/image" Target="../media/image3.png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Relationship Id="rId3" Type="http://schemas.openxmlformats.org/officeDocument/2006/relationships/image" Target="../media/image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png"/><Relationship Id="rId3" Type="http://schemas.openxmlformats.org/officeDocument/2006/relationships/image" Target="../media/image3.png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1.png"/><Relationship Id="rId3" Type="http://schemas.openxmlformats.org/officeDocument/2006/relationships/image" Target="../media/image3.png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png"/><Relationship Id="rId3" Type="http://schemas.openxmlformats.org/officeDocument/2006/relationships/image" Target="../media/image3.png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Relationship Id="rId3" Type="http://schemas.openxmlformats.org/officeDocument/2006/relationships/image" Target="../media/image3.pn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3.png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3.png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Relationship Id="rId3" Type="http://schemas.openxmlformats.org/officeDocument/2006/relationships/image" Target="../media/image3.pn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png"/><Relationship Id="rId3" Type="http://schemas.openxmlformats.org/officeDocument/2006/relationships/image" Target="../media/image3.png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png"/><Relationship Id="rId3" Type="http://schemas.openxmlformats.org/officeDocument/2006/relationships/image" Target="../media/image3.png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9.png"/><Relationship Id="rId3" Type="http://schemas.openxmlformats.org/officeDocument/2006/relationships/image" Target="../media/image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0.png"/><Relationship Id="rId3" Type="http://schemas.openxmlformats.org/officeDocument/2006/relationships/image" Target="../media/image3.png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1.png"/><Relationship Id="rId3" Type="http://schemas.openxmlformats.org/officeDocument/2006/relationships/image" Target="../media/image3.png"/></Relationships>

</file>

<file path=ppt/slides/_rels/slide1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3.png"/></Relationships>

</file>

<file path=ppt/slides/_rels/slide1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3.png"/></Relationships>

</file>

<file path=ppt/slides/_rels/slide1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png"/><Relationship Id="rId3" Type="http://schemas.openxmlformats.org/officeDocument/2006/relationships/image" Target="../media/image3.png"/></Relationships>

</file>

<file path=ppt/slides/_rels/slide1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5.png"/><Relationship Id="rId3" Type="http://schemas.openxmlformats.org/officeDocument/2006/relationships/image" Target="../media/image3.png"/></Relationships>

</file>

<file path=ppt/slides/_rels/slide1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png"/><Relationship Id="rId3" Type="http://schemas.openxmlformats.org/officeDocument/2006/relationships/image" Target="../media/image3.png"/></Relationships>

</file>

<file path=ppt/slides/_rels/slide1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7.png"/><Relationship Id="rId3" Type="http://schemas.openxmlformats.org/officeDocument/2006/relationships/image" Target="../media/image3.png"/></Relationships>

</file>

<file path=ppt/slides/_rels/slide1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8.png"/><Relationship Id="rId3" Type="http://schemas.openxmlformats.org/officeDocument/2006/relationships/image" Target="../media/image3.png"/></Relationships>

</file>

<file path=ppt/slides/_rels/slide1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png"/><Relationship Id="rId3" Type="http://schemas.openxmlformats.org/officeDocument/2006/relationships/image" Target="../media/image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3.png"/></Relationships>

</file>

<file path=ppt/slides/_rels/slide1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0.png"/><Relationship Id="rId3" Type="http://schemas.openxmlformats.org/officeDocument/2006/relationships/image" Target="../media/image3.png"/></Relationships>

</file>

<file path=ppt/slides/_rels/slide1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1.png"/><Relationship Id="rId3" Type="http://schemas.openxmlformats.org/officeDocument/2006/relationships/image" Target="../media/image3.png"/></Relationships>

</file>

<file path=ppt/slides/_rels/slide1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png"/><Relationship Id="rId3" Type="http://schemas.openxmlformats.org/officeDocument/2006/relationships/image" Target="../media/image3.png"/></Relationships>

</file>

<file path=ppt/slides/_rels/slide1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3.png"/><Relationship Id="rId3" Type="http://schemas.openxmlformats.org/officeDocument/2006/relationships/image" Target="../media/image3.png"/></Relationships>

</file>

<file path=ppt/slides/_rels/slide1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4.png"/><Relationship Id="rId3" Type="http://schemas.openxmlformats.org/officeDocument/2006/relationships/image" Target="../media/image3.png"/></Relationships>

</file>

<file path=ppt/slides/_rels/slide1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5.png"/><Relationship Id="rId3" Type="http://schemas.openxmlformats.org/officeDocument/2006/relationships/image" Target="../media/image3.png"/></Relationships>

</file>

<file path=ppt/slides/_rels/slide1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Relationship Id="rId3" Type="http://schemas.openxmlformats.org/officeDocument/2006/relationships/image" Target="../media/image3.png"/></Relationships>

</file>

<file path=ppt/slides/_rels/slide1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png"/><Relationship Id="rId3" Type="http://schemas.openxmlformats.org/officeDocument/2006/relationships/image" Target="../media/image3.png"/></Relationships>

</file>

<file path=ppt/slides/_rels/slide1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8.png"/><Relationship Id="rId3" Type="http://schemas.openxmlformats.org/officeDocument/2006/relationships/image" Target="../media/image3.png"/></Relationships>

</file>

<file path=ppt/slides/_rels/slide1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9.png"/><Relationship Id="rId3" Type="http://schemas.openxmlformats.org/officeDocument/2006/relationships/image" Target="../media/image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
</file>

<file path=ppt/slides/_rels/slide1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png"/><Relationship Id="rId3" Type="http://schemas.openxmlformats.org/officeDocument/2006/relationships/image" Target="../media/image3.png"/></Relationships>

</file>

<file path=ppt/slides/_rels/slide1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1.png"/><Relationship Id="rId3" Type="http://schemas.openxmlformats.org/officeDocument/2006/relationships/image" Target="../media/image3.png"/></Relationships>

</file>

<file path=ppt/slides/_rels/slide1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2.png"/><Relationship Id="rId3" Type="http://schemas.openxmlformats.org/officeDocument/2006/relationships/image" Target="../media/image3.png"/></Relationships>

</file>

<file path=ppt/slides/_rels/slide1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3.png"/><Relationship Id="rId3" Type="http://schemas.openxmlformats.org/officeDocument/2006/relationships/image" Target="../media/image3.png"/></Relationships>

</file>

<file path=ppt/slides/_rels/slide1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4.png"/><Relationship Id="rId3" Type="http://schemas.openxmlformats.org/officeDocument/2006/relationships/image" Target="../media/image3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3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3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3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3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3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3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3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3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3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3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3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3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3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3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3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3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3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3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3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3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3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3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3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3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3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3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3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3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3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3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3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3" Type="http://schemas.openxmlformats.org/officeDocument/2006/relationships/image" Target="../media/image3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3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Relationship Id="rId3" Type="http://schemas.openxmlformats.org/officeDocument/2006/relationships/image" Target="../media/image3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3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3.pn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3" Type="http://schemas.openxmlformats.org/officeDocument/2006/relationships/image" Target="../media/image3.pn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3.pn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3.pn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3.pn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3.pn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3" Type="http://schemas.openxmlformats.org/officeDocument/2006/relationships/image" Target="../media/image3.pn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Relationship Id="rId3" Type="http://schemas.openxmlformats.org/officeDocument/2006/relationships/image" Target="../media/image3.pn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3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Relationship Id="rId3" Type="http://schemas.openxmlformats.org/officeDocument/2006/relationships/image" Target="../media/image3.pn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Relationship Id="rId3" Type="http://schemas.openxmlformats.org/officeDocument/2006/relationships/image" Target="../media/image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Relationship Id="rId3" Type="http://schemas.openxmlformats.org/officeDocument/2006/relationships/image" Target="../media/image3.png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Relationship Id="rId3" Type="http://schemas.openxmlformats.org/officeDocument/2006/relationships/image" Target="../media/image3.pn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3.pn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3" Type="http://schemas.openxmlformats.org/officeDocument/2006/relationships/image" Target="../media/image3.png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Relationship Id="rId3" Type="http://schemas.openxmlformats.org/officeDocument/2006/relationships/image" Target="../media/image3.pn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Relationship Id="rId3" Type="http://schemas.openxmlformats.org/officeDocument/2006/relationships/image" Target="../media/image3.pn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Relationship Id="rId3" Type="http://schemas.openxmlformats.org/officeDocument/2006/relationships/image" Target="../media/image3.png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png"/><Relationship Id="rId3" Type="http://schemas.openxmlformats.org/officeDocument/2006/relationships/image" Target="../media/image3.png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3" Type="http://schemas.openxmlformats.org/officeDocument/2006/relationships/image" Target="../media/image3.png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3" Type="http://schemas.openxmlformats.org/officeDocument/2006/relationships/image" Target="../media/image3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Relationship Id="rId3" Type="http://schemas.openxmlformats.org/officeDocument/2006/relationships/image" Target="../media/image3.pn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3" Type="http://schemas.openxmlformats.org/officeDocument/2006/relationships/image" Target="../media/image3.pn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Relationship Id="rId3" Type="http://schemas.openxmlformats.org/officeDocument/2006/relationships/image" Target="../media/image3.pn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Relationship Id="rId3" Type="http://schemas.openxmlformats.org/officeDocument/2006/relationships/image" Target="../media/image3.png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3" Type="http://schemas.openxmlformats.org/officeDocument/2006/relationships/image" Target="../media/image3.png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3.png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../media/image3.pn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Relationship Id="rId3" Type="http://schemas.openxmlformats.org/officeDocument/2006/relationships/image" Target="../media/image3.pn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Relationship Id="rId3" Type="http://schemas.openxmlformats.org/officeDocument/2006/relationships/image" Target="../media/image3.pn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pn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7108" y="297500"/>
            <a:ext cx="2799715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10" b="1">
                <a:solidFill>
                  <a:srgbClr val="FFFFFF"/>
                </a:solidFill>
                <a:latin typeface="SF Pro Text"/>
                <a:cs typeface="SF Pro Text"/>
              </a:rPr>
              <a:t>ALEXANDER</a:t>
            </a:r>
            <a:endParaRPr sz="3500">
              <a:latin typeface="SF Pro Text"/>
              <a:cs typeface="SF Pro Tex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37108" y="691517"/>
            <a:ext cx="2814955" cy="61468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2700" spc="-35" b="1">
                <a:solidFill>
                  <a:srgbClr val="FFFFFF"/>
                </a:solidFill>
                <a:latin typeface="SF Pro Text"/>
                <a:cs typeface="SF Pro Text"/>
              </a:rPr>
              <a:t>PRODUCT</a:t>
            </a:r>
            <a:r>
              <a:rPr dirty="0" sz="2700" spc="-13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2700" spc="-20" b="1">
                <a:solidFill>
                  <a:srgbClr val="FFFFFF"/>
                </a:solidFill>
                <a:latin typeface="SF Pro Text"/>
                <a:cs typeface="SF Pro Text"/>
              </a:rPr>
              <a:t>DECK</a:t>
            </a:r>
            <a:endParaRPr sz="27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U</a:t>
            </a:r>
            <a:r>
              <a:rPr dirty="0" sz="800" spc="15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S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E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F</a:t>
            </a:r>
            <a:r>
              <a:rPr dirty="0" sz="800" spc="15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U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L</a:t>
            </a:r>
            <a:r>
              <a:rPr dirty="0" sz="800" spc="175" b="1">
                <a:solidFill>
                  <a:srgbClr val="FFFFFF"/>
                </a:solidFill>
                <a:latin typeface="SF Pro Text"/>
                <a:cs typeface="SF Pro Text"/>
              </a:rPr>
              <a:t> 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T</a:t>
            </a:r>
            <a:r>
              <a:rPr dirty="0" sz="800" spc="45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O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O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L</a:t>
            </a:r>
            <a:r>
              <a:rPr dirty="0" sz="800" spc="15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S</a:t>
            </a:r>
            <a:r>
              <a:rPr dirty="0" sz="800" spc="175" b="1">
                <a:solidFill>
                  <a:srgbClr val="FFFFFF"/>
                </a:solidFill>
                <a:latin typeface="SF Pro Text"/>
                <a:cs typeface="SF Pro Text"/>
              </a:rPr>
              <a:t> 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F</a:t>
            </a:r>
            <a:r>
              <a:rPr dirty="0" sz="800" spc="25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O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R</a:t>
            </a:r>
            <a:r>
              <a:rPr dirty="0" sz="800" spc="175" b="1">
                <a:solidFill>
                  <a:srgbClr val="FFFFFF"/>
                </a:solidFill>
                <a:latin typeface="SF Pro Text"/>
                <a:cs typeface="SF Pro Text"/>
              </a:rPr>
              <a:t> 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E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V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E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R</a:t>
            </a:r>
            <a:r>
              <a:rPr dirty="0" sz="800" spc="4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Y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D</a:t>
            </a:r>
            <a:r>
              <a:rPr dirty="0" sz="800" spc="35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A</a:t>
            </a:r>
            <a:r>
              <a:rPr dirty="0" sz="800" spc="-1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Y</a:t>
            </a:r>
            <a:r>
              <a:rPr dirty="0" sz="800" spc="175" b="1">
                <a:solidFill>
                  <a:srgbClr val="FFFFFF"/>
                </a:solidFill>
                <a:latin typeface="SF Pro Text"/>
                <a:cs typeface="SF Pro Text"/>
              </a:rPr>
              <a:t> 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L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I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F</a:t>
            </a:r>
            <a:r>
              <a:rPr dirty="0" sz="800" spc="2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dirty="0" sz="800" spc="-50" b="1">
                <a:solidFill>
                  <a:srgbClr val="FFFFFF"/>
                </a:solidFill>
                <a:latin typeface="SF Pro Text"/>
                <a:cs typeface="SF Pro Text"/>
              </a:rPr>
              <a:t>E</a:t>
            </a:r>
            <a:r>
              <a:rPr dirty="0" sz="800" b="1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endParaRPr sz="80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6991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2055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BIG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JAKE™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FIXED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$2.30A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9033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5144</a:t>
            </a: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WRITE-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ON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646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$0.54A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37566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9002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FROSTED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VINYL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SLEEVE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933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20"/>
              <a:t>PACKAGING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1281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5151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TOUCH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UP™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556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$0.22A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92239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5101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STANDARD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52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$0.42A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0843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5108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SIZE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58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$0.68A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639699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5651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SQUARE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CORNER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TOUCH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UP™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45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$0.24A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1906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5601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SQUARE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CORNER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STANDARD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646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$0.38A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3525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5608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SQUARE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CORNER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SIZE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455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$0.72A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1610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5814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MINI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8737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$1.12A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5622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5262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385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$1.44A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4700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2052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BIG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JAKE™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$2.50A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98907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5214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WASHABLE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32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1630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5268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MINI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+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CASE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13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$2.26A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115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5272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+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CASE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39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$3.24A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14165"/>
            <a:ext cx="8577072" cy="132588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615950" y="4034935"/>
            <a:ext cx="36017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D5263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3-IN-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SALON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1278219" y="4351890"/>
            <a:ext cx="21145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933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20"/>
              <a:t>PACKAGING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07213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9050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GIFT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PACK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MAILER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933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20"/>
              <a:t>PACKAGING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47472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9051</a:t>
            </a: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FLOCKED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SLEEVE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933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20"/>
              <a:t>PACKAGING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34594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9045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TWO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PIECE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SLIDER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GIFT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BOX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933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20"/>
              <a:t>PACKAGING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81279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9027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DOUBLE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ONE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PIECE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GIFT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BOX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90830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1023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SAFETY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PIN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PACK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5803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1129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COMFORT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GRIP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LOGO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TOP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4185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2252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BIG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JAKE™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4-IN-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9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$3.88A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199765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1269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INDUSTRIAL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PENCIL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168015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1355</a:t>
            </a: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ECO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FOLIO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1625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2041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MICRO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TOOLS™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137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$7.78A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4862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2042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TRIMMER/ALIGNMENT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TOOL™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52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$3.68A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724280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2072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PARTNER™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5950" y="4351890"/>
            <a:ext cx="5175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TAG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50450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2135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PARTNER™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DABBER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1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</a:t>
            </a:r>
            <a:r>
              <a:rPr dirty="0" spc="-60"/>
              <a:t> </a:t>
            </a:r>
            <a:r>
              <a:rPr dirty="0"/>
              <a:t>A</a:t>
            </a:r>
            <a:r>
              <a:rPr dirty="0" spc="-35"/>
              <a:t> </a:t>
            </a:r>
            <a:r>
              <a:rPr dirty="0"/>
              <a:t>N</a:t>
            </a:r>
            <a:r>
              <a:rPr dirty="0" spc="-35"/>
              <a:t> </a:t>
            </a:r>
            <a:r>
              <a:rPr dirty="0"/>
              <a:t>N</a:t>
            </a:r>
            <a:r>
              <a:rPr dirty="0" spc="-30"/>
              <a:t> </a:t>
            </a:r>
            <a:r>
              <a:rPr dirty="0"/>
              <a:t>A</a:t>
            </a:r>
            <a:r>
              <a:rPr dirty="0" spc="-35"/>
              <a:t> </a:t>
            </a:r>
            <a:r>
              <a:rPr dirty="0"/>
              <a:t>B</a:t>
            </a:r>
            <a:r>
              <a:rPr dirty="0" spc="-35"/>
              <a:t> </a:t>
            </a:r>
            <a:r>
              <a:rPr dirty="0"/>
              <a:t>I</a:t>
            </a:r>
            <a:r>
              <a:rPr dirty="0" spc="-30"/>
              <a:t> </a:t>
            </a:r>
            <a:r>
              <a:rPr dirty="0" spc="-50"/>
              <a:t>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09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$6.40A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1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dirty="0" spc="4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/>
              <a:t>R</a:t>
            </a:r>
            <a:r>
              <a:rPr dirty="0" spc="5"/>
              <a:t> </a:t>
            </a:r>
            <a:r>
              <a:rPr dirty="0"/>
              <a:t>Y</a:t>
            </a:r>
            <a:r>
              <a:rPr dirty="0" spc="95"/>
              <a:t> </a:t>
            </a:r>
            <a:r>
              <a:rPr dirty="0"/>
              <a:t>L</a:t>
            </a:r>
            <a:r>
              <a:rPr dirty="0" spc="100"/>
              <a:t> </a:t>
            </a:r>
            <a:r>
              <a:rPr dirty="0"/>
              <a:t>I</a:t>
            </a:r>
            <a:r>
              <a:rPr dirty="0" spc="9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1981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2433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LARGE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SAFE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WITH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BEAD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CHAIN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6557" y="4351890"/>
            <a:ext cx="9639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$3.90A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103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1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dirty="0" spc="4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/>
              <a:t>R</a:t>
            </a:r>
            <a:r>
              <a:rPr dirty="0" spc="5"/>
              <a:t> </a:t>
            </a:r>
            <a:r>
              <a:rPr dirty="0"/>
              <a:t>Y</a:t>
            </a:r>
            <a:r>
              <a:rPr dirty="0" spc="95"/>
              <a:t> </a:t>
            </a:r>
            <a:r>
              <a:rPr dirty="0"/>
              <a:t>L</a:t>
            </a:r>
            <a:r>
              <a:rPr dirty="0" spc="100"/>
              <a:t> </a:t>
            </a:r>
            <a:r>
              <a:rPr dirty="0"/>
              <a:t>I</a:t>
            </a:r>
            <a:r>
              <a:rPr dirty="0" spc="9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2235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2434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SMALL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SAFE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WITH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BEAD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CHAIN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6557" y="4351890"/>
            <a:ext cx="9671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$3.04A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103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1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dirty="0" spc="4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/>
              <a:t>R</a:t>
            </a:r>
            <a:r>
              <a:rPr dirty="0" spc="5"/>
              <a:t> </a:t>
            </a:r>
            <a:r>
              <a:rPr dirty="0"/>
              <a:t>Y</a:t>
            </a:r>
            <a:r>
              <a:rPr dirty="0" spc="95"/>
              <a:t> </a:t>
            </a:r>
            <a:r>
              <a:rPr dirty="0"/>
              <a:t>L</a:t>
            </a:r>
            <a:r>
              <a:rPr dirty="0" spc="100"/>
              <a:t> </a:t>
            </a:r>
            <a:r>
              <a:rPr dirty="0"/>
              <a:t>I</a:t>
            </a:r>
            <a:r>
              <a:rPr dirty="0" spc="9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24649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2436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CAUSE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RIBBON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SAFE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WITH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BEAD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CHAIN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6557" y="4351890"/>
            <a:ext cx="9639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$3.90A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103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13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dirty="0" spc="4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/>
              <a:t>R</a:t>
            </a:r>
            <a:r>
              <a:rPr dirty="0" spc="5"/>
              <a:t> </a:t>
            </a:r>
            <a:r>
              <a:rPr dirty="0"/>
              <a:t>Y</a:t>
            </a:r>
            <a:r>
              <a:rPr dirty="0" spc="95"/>
              <a:t> </a:t>
            </a:r>
            <a:r>
              <a:rPr dirty="0"/>
              <a:t>L</a:t>
            </a:r>
            <a:r>
              <a:rPr dirty="0" spc="100"/>
              <a:t> </a:t>
            </a:r>
            <a:r>
              <a:rPr dirty="0"/>
              <a:t>I</a:t>
            </a:r>
            <a:r>
              <a:rPr dirty="0" spc="95"/>
              <a:t> </a:t>
            </a:r>
            <a:r>
              <a:rPr dirty="0"/>
              <a:t>C</a:t>
            </a:r>
            <a:r>
              <a:rPr dirty="0" spc="95"/>
              <a:t> 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7592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2439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CAUSE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RIBBON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TAG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6557" y="4351890"/>
            <a:ext cx="9753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$4.68A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103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4444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2065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TRI-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AD™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FIXED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556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$2.22A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35"/>
              <a:t>AUTOWORX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31089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2801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USB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AUTO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CHARGER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61205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2931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DEFENDER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CREE®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FLASHLIGHT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25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253682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2964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FLIP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LANTERN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9652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$9.42A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33439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5023</a:t>
            </a: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BABY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NAIL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CLIPPERS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183959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5104</a:t>
            </a: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PRO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FILE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702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$0.46A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0977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5141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POLITICAL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REGULAR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52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$0.42A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217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5201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ROUND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4696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5202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HEART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223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5203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HOUSE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22719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5206</a:t>
            </a:r>
            <a:r>
              <a:rPr dirty="0" sz="2000" spc="-9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AMBULANCE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2153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2062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TRI-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AD™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58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$2.42A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1548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5207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GAVEL</a:t>
            </a:r>
            <a:r>
              <a:rPr dirty="0" sz="2000" spc="-9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$0.56A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6316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5237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ROUND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563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$0.62A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1546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5238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6671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5239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SQUARE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9217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5241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PLUS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SIGN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6639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5242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FLOWER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3567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5243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SHIELD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2297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5245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TOOTH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58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$0.80A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9541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5246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SODA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$0.64A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4990" algn="l"/>
                <a:tab pos="1115060" algn="l"/>
                <a:tab pos="1675764" algn="l"/>
                <a:tab pos="2190750" algn="l"/>
                <a:tab pos="2736850" algn="l"/>
              </a:tabLst>
            </a:pPr>
            <a:r>
              <a:rPr dirty="0" spc="-50"/>
              <a:t>A</a:t>
            </a:r>
            <a:r>
              <a:rPr dirty="0"/>
              <a:t>	</a:t>
            </a:r>
            <a:r>
              <a:rPr dirty="0" spc="-50"/>
              <a:t>C</a:t>
            </a:r>
            <a:r>
              <a:rPr dirty="0"/>
              <a:t>	</a:t>
            </a:r>
            <a:r>
              <a:rPr dirty="0" spc="-50"/>
              <a:t>C</a:t>
            </a:r>
            <a:r>
              <a:rPr dirty="0"/>
              <a:t>	</a:t>
            </a:r>
            <a:r>
              <a:rPr dirty="0" spc="-50"/>
              <a:t>E</a:t>
            </a:r>
            <a:r>
              <a:rPr dirty="0"/>
              <a:t>	</a:t>
            </a:r>
            <a:r>
              <a:rPr dirty="0" spc="-50"/>
              <a:t>S</a:t>
            </a:r>
            <a:r>
              <a:rPr dirty="0"/>
              <a:t>	</a:t>
            </a:r>
            <a:r>
              <a:rPr dirty="0" spc="-50"/>
              <a:t>-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615950" y="4047090"/>
            <a:ext cx="270383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5400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SILICONE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LOOP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750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1639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2262</a:t>
            </a: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TRI-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AD™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4-IN-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281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$4.00A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592705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5836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MINI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MANI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9339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20"/>
              <a:t>PACKAGING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21835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9052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FROSTED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VINYL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CARD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SLEEVE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4762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523601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ORNAMENT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715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$0.84A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6292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523602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EASTER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EGG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$0.64A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7086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523603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CANDY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CANE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$0.64A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3487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2066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SUPER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TRI-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AD™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FIXED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201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$3.14A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2147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2067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SUPER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TRI-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AD™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011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6789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2512</a:t>
            </a: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TOP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TORQUE™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8-IN-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14">
                <a:solidFill>
                  <a:srgbClr val="8C9091"/>
                </a:solidFill>
                <a:latin typeface="SF Pro Text"/>
                <a:cs typeface="SF Pro Text"/>
              </a:rPr>
              <a:t>T-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HANDLE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83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$8.30A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68490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2044</a:t>
            </a: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6-IN-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SCREWDRIVER™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550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$9.22A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72961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2035CB</a:t>
            </a:r>
            <a:r>
              <a:rPr dirty="0" sz="2000" spc="-8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PARTNER™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COLORBURST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$2.30A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8463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2905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4-IN-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PRECISION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71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$2.54A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491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2046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PRECISION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1017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$13.40A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6634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2040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MICRO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TOOLS™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067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$1.74A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246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2901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9”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LEVEL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58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$4.02A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0245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2261</a:t>
            </a: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PLIER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MULTI-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96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$13.98A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7" cy="476586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41757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2198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10-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FT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TAPE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MEASURE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1884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$5.18A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7" cy="476586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9580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2099</a:t>
            </a: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16-FT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CARABINER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TAPE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MEASURE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96011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$9.56A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7" cy="476586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9828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2509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25-FT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CARABINER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TAPE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MEASURE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915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$12.36A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18020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2591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SOFT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VINYL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TAPE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MEASURE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09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$2.48A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8418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2098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6-FT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CARABINER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TAPE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MEASURE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13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$3.50A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8157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32BKT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32OZ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DISPLAY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BUCKET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071281" y="4351890"/>
            <a:ext cx="9734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$8.40A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41529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5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1474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2930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LIGHTED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GRIPPER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PICKUP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8826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$7.18A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8488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2938</a:t>
            </a: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TELESCOPING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FLEX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FLASHLIGHT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039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$11.12A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3770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2200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PARTNER™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TAG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53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$4.68A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1028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2292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INSPECTION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MIRROR/PICKUP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953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$13.38A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3224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2974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SLIM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WORKLIGHT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915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$15.00A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3051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2933</a:t>
            </a: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FLEX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LIGHT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+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LASER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13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$5.60A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3187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2929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SILICONE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BAND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LIGHT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6557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$2.96A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103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173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2919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SOLAR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CARABINER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CLIP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LIGHT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$6.58A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9133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2960</a:t>
            </a: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COB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LIGHT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PUCK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582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$6.22A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408812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2971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CYCLOPS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COB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WORKLIGHT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576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5145" algn="l"/>
                <a:tab pos="948055" algn="l"/>
                <a:tab pos="1522730" algn="l"/>
                <a:tab pos="2106930" algn="l"/>
                <a:tab pos="2641600" algn="l"/>
              </a:tabLst>
            </a:pPr>
            <a:r>
              <a:rPr dirty="0" spc="-50"/>
              <a:t>L</a:t>
            </a:r>
            <a:r>
              <a:rPr dirty="0"/>
              <a:t>	</a:t>
            </a:r>
            <a:r>
              <a:rPr dirty="0" spc="-50"/>
              <a:t>I</a:t>
            </a:r>
            <a:r>
              <a:rPr dirty="0"/>
              <a:t>	</a:t>
            </a:r>
            <a:r>
              <a:rPr dirty="0" spc="-50"/>
              <a:t>G</a:t>
            </a:r>
            <a:r>
              <a:rPr dirty="0"/>
              <a:t>	</a:t>
            </a:r>
            <a:r>
              <a:rPr dirty="0" spc="-50"/>
              <a:t>H</a:t>
            </a:r>
            <a:r>
              <a:rPr dirty="0"/>
              <a:t>	</a:t>
            </a:r>
            <a:r>
              <a:rPr dirty="0" spc="-50"/>
              <a:t>T</a:t>
            </a:r>
            <a:r>
              <a:rPr dirty="0"/>
              <a:t>	</a:t>
            </a:r>
            <a:r>
              <a:rPr dirty="0" spc="-50"/>
              <a:t>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7416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$8.16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8430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64BKT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64OZ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DISPLAY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BUCKET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071281" y="4351890"/>
            <a:ext cx="109918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$16.80A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41529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5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3943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2518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FLIP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N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CLIP™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BOWL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GAME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96646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$9.38A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0806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2516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MINI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ACCESSORY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BOWL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709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$4.06A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9564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2517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MINI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ACCESSORY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BOWL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+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PAPER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CLIPS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9239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$7.50A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7426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2515</a:t>
            </a:r>
            <a:r>
              <a:rPr dirty="0" sz="2000" spc="-8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PARTS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BOWL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9258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$7.86A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41185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2519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BOWL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547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$11.20A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98856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2616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MINI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ACCESSORY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TRAY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2500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120640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2615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DUAL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ACCESSORY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TRAY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2500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631565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2715</a:t>
            </a:r>
            <a:r>
              <a:rPr dirty="0" sz="2000" spc="-9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10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PARTS</a:t>
            </a:r>
            <a:r>
              <a:rPr dirty="0" sz="2000" spc="-9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TRAY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2500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742815" cy="5232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2716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MEDIUM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PARTS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TRAY</a:t>
            </a:r>
            <a:endParaRPr sz="20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2500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7" cy="476587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35"/>
              <a:t>AUTOWORX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3813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2463</a:t>
            </a: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BUDGET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TIRE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GAUGE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$2.50A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8243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2035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PARTNER™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FIXED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71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$1.90A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65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35"/>
              <a:t>AUTOWORX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052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2425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REGULAR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TIRE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GAUGE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556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$3.62A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35"/>
              <a:t>AUTOWORX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4088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2460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HIGH-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PRESSURE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TIRE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GAUGE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$6.36A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35"/>
              <a:t>AUTOWORX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3731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1919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METAL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CARD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WALLET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58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$6.20A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35"/>
              <a:t>AUTOWORX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1661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2473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TIRE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DEPTH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GAUGE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$2.50A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546735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2001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FLIP-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IT™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LEFT/RIGHT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SAFETY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CUTTER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9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$2.40A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9338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2004</a:t>
            </a: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SAFETY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CUTTER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TAG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45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$2.00A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3567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2024</a:t>
            </a:r>
            <a:r>
              <a:rPr dirty="0" sz="2000" spc="-8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LEFT/RIGHT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SCISSORS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232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$7.06A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7509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2009</a:t>
            </a: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2-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MARKER/CUTTER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9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$2.34A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6298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2122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BOX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CUTTER/SCRAPER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329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$2.30A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3332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2020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SMALL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SNAP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CUTTER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26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$1.56A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7056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2032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PARTNER™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194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$2.10A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205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2023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MEDIUM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SNAP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CUTTER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9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$2.34A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26847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2021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LARGE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SNAP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CUTTER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138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$2.18A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5694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2523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CREDIT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CARD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BOTTLE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OPENER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20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$2.06A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4767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2537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CAP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BOTTLE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OPENER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175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$3.10A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80428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2264</a:t>
            </a:r>
            <a:r>
              <a:rPr dirty="0" sz="2000" spc="-1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MULTI-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CARABINER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772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$4.40A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1826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2538</a:t>
            </a: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5”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BOTTLE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OPENER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646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$3.64A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1680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2534</a:t>
            </a: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7”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BOTTLE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OPENER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9644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5" b="1">
                <a:solidFill>
                  <a:srgbClr val="8C9091"/>
                </a:solidFill>
                <a:latin typeface="SF Pro Text"/>
                <a:cs typeface="SF Pro Text"/>
              </a:rPr>
              <a:t>$3.46A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9574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1922</a:t>
            </a:r>
            <a:r>
              <a:rPr dirty="0" sz="2000" spc="-4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ABSORBING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STONE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309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$1.94A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4800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1923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SQUARE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ABSORBING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STONE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26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$3.00A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537591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1924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ROUND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ABSORBING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STONE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09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$2.48A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75457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2232</a:t>
            </a: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POCKET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PARTNER™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4-IN-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45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$3.42A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6991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2532</a:t>
            </a:r>
            <a:r>
              <a:rPr dirty="0" sz="2000" spc="-8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+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BOTTLE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OPENER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01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$3.18A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0007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1922SET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ABSORBING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STONE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747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$4.42A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5233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1923SET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SQUARE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ABSORBING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STONE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1010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$14.06A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64192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1924SET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ROUND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ABSORBING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STONE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941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$13.24A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703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0"/>
              <a:t>DRINKWORX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7424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2532SET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MAGNETIC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COASTER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+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BOTTLE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OPENER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96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$12.68A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8983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1024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WORLD’S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BEST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STAPLE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REMOVER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72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$2.44A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9711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1274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3-IN-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DESK</a:t>
            </a:r>
            <a:r>
              <a:rPr dirty="0" sz="2000" spc="-1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6557" y="4351890"/>
            <a:ext cx="91948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$2.10A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103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0951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1365</a:t>
            </a: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RULER/DOUBLE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MAGNIFIER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232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$7.06A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9249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1228</a:t>
            </a:r>
            <a:r>
              <a:rPr dirty="0" sz="2000" spc="-8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PAGE</a:t>
            </a:r>
            <a:r>
              <a:rPr dirty="0" sz="2000" spc="-9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MARKER</a:t>
            </a:r>
            <a:r>
              <a:rPr dirty="0" sz="2000" spc="-9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MAGNIFIER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09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$2.48A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9193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1201</a:t>
            </a:r>
            <a:r>
              <a:rPr dirty="0" sz="2000" spc="-8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MAGNIFIER/CREDIT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CARD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HOLDER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011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$1.92A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9734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2048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LEVEL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RITE™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FIXED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BLADE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71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$3.40A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86587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1207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LIGHTED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DUO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MAGNIFIER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393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$5.80A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77697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1364</a:t>
            </a: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PRESIDENTIAL</a:t>
            </a:r>
            <a:r>
              <a:rPr dirty="0" sz="2000" spc="-3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JOURNAL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96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$10.08A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5950" y="4034935"/>
            <a:ext cx="33350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1342</a:t>
            </a: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ECO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PASSWORD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PAD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$6.24A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1154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1133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LOGO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TOP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PREMIER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PENCIL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$6.90A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72554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1134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LOGO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TOP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PREMIER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6583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$6.20A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8566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1138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LOGO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TOP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PREMIER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AND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PENCIL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5537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$16.14A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21945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1147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SLIM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LOGO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TOP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57829" y="4351890"/>
            <a:ext cx="9163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$5.10A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0198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100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1545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1144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COBRA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563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0" b="1">
                <a:solidFill>
                  <a:srgbClr val="8C9091"/>
                </a:solidFill>
                <a:latin typeface="SF Pro Text"/>
                <a:cs typeface="SF Pro Text"/>
              </a:rPr>
              <a:t>$3.32A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9845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1104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SLIM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ISTYLUS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726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$2.44A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4137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1446</a:t>
            </a:r>
            <a:r>
              <a:rPr dirty="0" sz="2000" spc="-4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STYLUS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TAG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45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$1.50A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445"/>
              <a:t>T</a:t>
            </a:r>
            <a:r>
              <a:rPr dirty="0" spc="495"/>
              <a:t>OO</a:t>
            </a:r>
            <a:r>
              <a:rPr dirty="0" spc="204"/>
              <a:t>L</a:t>
            </a:r>
            <a:r>
              <a:rPr dirty="0" spc="470"/>
              <a:t>W</a:t>
            </a:r>
            <a:r>
              <a:rPr dirty="0" spc="495"/>
              <a:t>O</a:t>
            </a:r>
            <a:r>
              <a:rPr dirty="0" spc="470"/>
              <a:t>R</a:t>
            </a:r>
            <a:r>
              <a:rPr dirty="0" spc="-25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58572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2049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LEVEL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RITE™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REVERSIBLE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SCREWDRIVER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218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$4.96A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30029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60"/>
              <a:t>DESKWORX 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0556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1270</a:t>
            </a: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6-IN-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1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OMEGA</a:t>
            </a:r>
            <a:r>
              <a:rPr dirty="0" sz="2000" spc="-4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PEN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710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$3.04A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3383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5005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METAL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MULTI-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TAG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753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$4.80A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77266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5007</a:t>
            </a:r>
            <a:r>
              <a:rPr dirty="0" sz="2000" spc="-5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0">
                <a:solidFill>
                  <a:srgbClr val="8C9091"/>
                </a:solidFill>
                <a:latin typeface="SF Pro Text"/>
                <a:cs typeface="SF Pro Text"/>
              </a:rPr>
              <a:t>MAVERICK</a:t>
            </a:r>
            <a:r>
              <a:rPr dirty="0" sz="2000" spc="-4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MULTI-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TOOL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KEY</a:t>
            </a:r>
            <a:r>
              <a:rPr dirty="0" sz="2000" spc="-5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TAG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$3.66A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262001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5009</a:t>
            </a:r>
            <a:r>
              <a:rPr dirty="0" sz="2000" spc="-5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NAIL</a:t>
            </a:r>
            <a:r>
              <a:rPr dirty="0" sz="2000" spc="-5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CLIPPERS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278219" y="4351890"/>
            <a:ext cx="9239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$1.66A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22300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200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10908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5837</a:t>
            </a:r>
            <a:r>
              <a:rPr dirty="0" sz="2000" spc="-6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EXECUTIVE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MANICURE</a:t>
            </a:r>
            <a:r>
              <a:rPr dirty="0" sz="2000" spc="-6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25">
                <a:solidFill>
                  <a:srgbClr val="8C9091"/>
                </a:solidFill>
                <a:latin typeface="SF Pro Text"/>
                <a:cs typeface="SF Pro Text"/>
              </a:rPr>
              <a:t>SET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87114" y="4351890"/>
            <a:ext cx="108902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8C9091"/>
                </a:solidFill>
                <a:latin typeface="SF Pro Text"/>
                <a:cs typeface="SF Pro Text"/>
              </a:rPr>
              <a:t>$14.70A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53149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5">
                <a:solidFill>
                  <a:srgbClr val="8C9091"/>
                </a:solidFill>
                <a:latin typeface="SF Pro Text"/>
                <a:cs typeface="SF Pro Text"/>
              </a:rPr>
              <a:t>50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358902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5205</a:t>
            </a:r>
            <a:r>
              <a:rPr dirty="0" sz="2000" spc="-7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RIBBON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075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5" b="1">
                <a:solidFill>
                  <a:srgbClr val="8C9091"/>
                </a:solidFill>
                <a:latin typeface="SF Pro Text"/>
                <a:cs typeface="SF Pro Text"/>
              </a:rPr>
              <a:t>$0.36A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5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68630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5204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RIBBON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837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25" b="1">
                <a:solidFill>
                  <a:srgbClr val="8C9091"/>
                </a:solidFill>
                <a:latin typeface="SF Pro Text"/>
                <a:cs typeface="SF Pro Text"/>
              </a:rPr>
              <a:t>$0.40A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65899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5244</a:t>
            </a:r>
            <a:r>
              <a:rPr dirty="0" sz="2000" spc="-8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BUSINESS</a:t>
            </a:r>
            <a:r>
              <a:rPr dirty="0" sz="2000" spc="-9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CARD</a:t>
            </a:r>
            <a:r>
              <a:rPr dirty="0" sz="2000" spc="-8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9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47419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$0.76A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4392295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5240</a:t>
            </a:r>
            <a:r>
              <a:rPr dirty="0" sz="2000" spc="-70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30">
                <a:solidFill>
                  <a:srgbClr val="8C9091"/>
                </a:solidFill>
                <a:latin typeface="SF Pro Text"/>
                <a:cs typeface="SF Pro Text"/>
              </a:rPr>
              <a:t>OVAL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7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8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$0.64A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12597"/>
            <a:ext cx="8577580" cy="4766310"/>
            <a:chOff x="0" y="212597"/>
            <a:chExt cx="8577580" cy="47663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89060" y="212597"/>
              <a:ext cx="4765878" cy="476587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14166"/>
              <a:ext cx="8577072" cy="132588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6382511" y="4634738"/>
            <a:ext cx="2761615" cy="247015"/>
          </a:xfrm>
          <a:custGeom>
            <a:avLst/>
            <a:gdLst/>
            <a:ahLst/>
            <a:cxnLst/>
            <a:rect l="l" t="t" r="r" b="b"/>
            <a:pathLst>
              <a:path w="2761615" h="247014">
                <a:moveTo>
                  <a:pt x="2761488" y="0"/>
                </a:moveTo>
                <a:lnTo>
                  <a:pt x="0" y="0"/>
                </a:lnTo>
                <a:lnTo>
                  <a:pt x="0" y="246888"/>
                </a:lnTo>
                <a:lnTo>
                  <a:pt x="2761488" y="246888"/>
                </a:lnTo>
                <a:lnTo>
                  <a:pt x="2761488" y="0"/>
                </a:lnTo>
                <a:close/>
              </a:path>
            </a:pathLst>
          </a:custGeom>
          <a:solidFill>
            <a:srgbClr val="F1F1F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12611" y="67607"/>
            <a:ext cx="294640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</a:t>
            </a:r>
            <a:r>
              <a:rPr dirty="0" spc="175"/>
              <a:t> </a:t>
            </a:r>
            <a:r>
              <a:rPr dirty="0"/>
              <a:t>P</a:t>
            </a:r>
            <a:r>
              <a:rPr dirty="0" spc="30"/>
              <a:t> </a:t>
            </a:r>
            <a:r>
              <a:rPr dirty="0"/>
              <a:t>A</a:t>
            </a:r>
            <a:r>
              <a:rPr dirty="0" spc="60"/>
              <a:t> </a:t>
            </a:r>
            <a:r>
              <a:rPr dirty="0"/>
              <a:t>W</a:t>
            </a:r>
            <a:r>
              <a:rPr dirty="0" spc="150"/>
              <a:t> </a:t>
            </a:r>
            <a:r>
              <a:rPr dirty="0"/>
              <a:t>O</a:t>
            </a:r>
            <a:r>
              <a:rPr dirty="0" spc="175"/>
              <a:t> </a:t>
            </a:r>
            <a:r>
              <a:rPr dirty="0"/>
              <a:t>R</a:t>
            </a:r>
            <a:r>
              <a:rPr dirty="0" spc="150"/>
              <a:t> </a:t>
            </a:r>
            <a:r>
              <a:rPr dirty="0" spc="-50"/>
              <a:t>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615950" y="4047090"/>
            <a:ext cx="649859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8C9091"/>
                </a:solidFill>
                <a:latin typeface="SF Pro Text"/>
                <a:cs typeface="SF Pro Text"/>
              </a:rPr>
              <a:t>5109</a:t>
            </a:r>
            <a:r>
              <a:rPr dirty="0" sz="2000" spc="-65" b="1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MINI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BUMPER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STICKER</a:t>
            </a:r>
            <a:r>
              <a:rPr dirty="0" sz="2000" spc="-7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SHAPED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>
                <a:solidFill>
                  <a:srgbClr val="8C9091"/>
                </a:solidFill>
                <a:latin typeface="SF Pro Text"/>
                <a:cs typeface="SF Pro Text"/>
              </a:rPr>
              <a:t>EMERY</a:t>
            </a:r>
            <a:r>
              <a:rPr dirty="0" sz="2000" spc="-65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2000" spc="-10">
                <a:solidFill>
                  <a:srgbClr val="8C9091"/>
                </a:solidFill>
                <a:latin typeface="SF Pro Text"/>
                <a:cs typeface="SF Pro Text"/>
              </a:rPr>
              <a:t>BOARD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351103" y="4351890"/>
            <a:ext cx="967740" cy="32893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30" b="1">
                <a:solidFill>
                  <a:srgbClr val="8C9091"/>
                </a:solidFill>
                <a:latin typeface="SF Pro Text"/>
                <a:cs typeface="SF Pro Text"/>
              </a:rPr>
              <a:t>$0.64A</a:t>
            </a:r>
            <a:endParaRPr sz="2000">
              <a:latin typeface="SF Pro Text"/>
              <a:cs typeface="SF Pro Text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15950" y="4368158"/>
            <a:ext cx="695325" cy="20256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dirty="0" sz="1150">
                <a:solidFill>
                  <a:srgbClr val="8C9091"/>
                </a:solidFill>
                <a:latin typeface="SF Pro Text"/>
                <a:cs typeface="SF Pro Text"/>
              </a:rPr>
              <a:t>MIN</a:t>
            </a:r>
            <a:r>
              <a:rPr dirty="0" sz="1150" spc="10">
                <a:solidFill>
                  <a:srgbClr val="8C9091"/>
                </a:solidFill>
                <a:latin typeface="SF Pro Text"/>
                <a:cs typeface="SF Pro Text"/>
              </a:rPr>
              <a:t> </a:t>
            </a:r>
            <a:r>
              <a:rPr dirty="0" sz="1150" spc="-20">
                <a:solidFill>
                  <a:srgbClr val="8C9091"/>
                </a:solidFill>
                <a:latin typeface="SF Pro Text"/>
                <a:cs typeface="SF Pro Text"/>
              </a:rPr>
              <a:t>1000</a:t>
            </a:r>
            <a:endParaRPr sz="1150">
              <a:latin typeface="SF Pro Text"/>
              <a:cs typeface="SF Pro Text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pc="-10"/>
              <a:t>*AS</a:t>
            </a:r>
            <a:r>
              <a:rPr dirty="0" spc="-25"/>
              <a:t> </a:t>
            </a:r>
            <a:r>
              <a:rPr dirty="0" spc="-20"/>
              <a:t>LOW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PRICING,</a:t>
            </a:r>
            <a:r>
              <a:rPr dirty="0" spc="-20"/>
              <a:t> </a:t>
            </a:r>
            <a:r>
              <a:rPr dirty="0"/>
              <a:t>SETUP</a:t>
            </a:r>
            <a:r>
              <a:rPr dirty="0" spc="-25"/>
              <a:t> </a:t>
            </a:r>
            <a:r>
              <a:rPr dirty="0" spc="-20"/>
              <a:t>$50G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912611" y="700067"/>
            <a:ext cx="29457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6915" algn="l"/>
                <a:tab pos="1366520" algn="l"/>
                <a:tab pos="1863725" algn="l"/>
                <a:tab pos="2709545" algn="l"/>
              </a:tabLst>
            </a:pP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USEFUL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TOOLS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5">
                <a:solidFill>
                  <a:srgbClr val="939598"/>
                </a:solidFill>
                <a:latin typeface="SF Pro Text Light"/>
                <a:cs typeface="SF Pro Text Light"/>
              </a:rPr>
              <a:t>FOR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10">
                <a:solidFill>
                  <a:srgbClr val="939598"/>
                </a:solidFill>
                <a:latin typeface="SF Pro Text Light"/>
                <a:cs typeface="SF Pro Text Light"/>
              </a:rPr>
              <a:t>EVERYDAY</a:t>
            </a:r>
            <a:r>
              <a:rPr dirty="0" sz="900">
                <a:solidFill>
                  <a:srgbClr val="939598"/>
                </a:solidFill>
                <a:latin typeface="SF Pro Text Light"/>
                <a:cs typeface="SF Pro Text Light"/>
              </a:rPr>
              <a:t>	</a:t>
            </a:r>
            <a:r>
              <a:rPr dirty="0" sz="900" spc="-20">
                <a:solidFill>
                  <a:srgbClr val="939598"/>
                </a:solidFill>
                <a:latin typeface="SF Pro Text Light"/>
                <a:cs typeface="SF Pro Text Light"/>
              </a:rPr>
              <a:t>LIFE</a:t>
            </a:r>
            <a:endParaRPr sz="900">
              <a:latin typeface="SF Pro Text Light"/>
              <a:cs typeface="SF Pro Text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2024-02-22T22:24:00Z</dcterms:created>
  <dcterms:modified xsi:type="dcterms:W3CDTF">2024-02-22T22:24:00Z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2024-02-01T00:00:00Z</vt:filetime>
  </property>
  <property fmtid="{D5CDD505-2E9C-101B-9397-08002B2CF9AE}" pid="3" name="Creator">
    <vt:lpwstr>Adobe InDesign 18.5 (Macintosh)</vt:lpwstr>
  </property>
  <property fmtid="{D5CDD505-2E9C-101B-9397-08002B2CF9AE}" pid="4" name="LastSaved">
    <vt:filetime>2024-02-22T00:00:00Z</vt:filetime>
  </property>
  <property fmtid="{D5CDD505-2E9C-101B-9397-08002B2CF9AE}" pid="5" name="Producer">
    <vt:lpwstr>Adobe PDF Library 17.0</vt:lpwstr>
  </property>
</Properties>
</file>